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굴림" panose="020B0600000101010101" pitchFamily="34" charset="-127"/>
      <p:regular r:id="rId11"/>
    </p:embeddedFont>
    <p:embeddedFont>
      <p:font typeface="맑은 고딕" panose="020B0503020000020004" pitchFamily="34" charset="-127"/>
      <p:regular r:id="rId12"/>
      <p:bold r:id="rId13"/>
    </p:embeddedFont>
    <p:embeddedFont>
      <p:font typeface="NanumGothic ExtraBold" panose="020D0604000000000000" pitchFamily="34" charset="-127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20" d="100"/>
          <a:sy n="120" d="100"/>
        </p:scale>
        <p:origin x="200" y="7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56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324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891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71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78117" y="2288019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1" dirty="0" err="1">
                <a:solidFill>
                  <a:srgbClr val="19264B"/>
                </a:solidFill>
              </a:rPr>
              <a:t>핸즈온</a:t>
            </a:r>
            <a:r>
              <a:rPr lang="ko-KR" altLang="en-US" sz="2500" b="1" dirty="0">
                <a:solidFill>
                  <a:srgbClr val="19264B"/>
                </a:solidFill>
              </a:rPr>
              <a:t> 스터디 </a:t>
            </a:r>
            <a:r>
              <a:rPr lang="en-US" altLang="ko-KR" sz="2500" b="1" dirty="0">
                <a:solidFill>
                  <a:srgbClr val="19264B"/>
                </a:solidFill>
              </a:rPr>
              <a:t>4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</a:t>
            </a:r>
            <a:r>
              <a:rPr lang="en-US" altLang="ko" dirty="0">
                <a:solidFill>
                  <a:srgbClr val="19264B"/>
                </a:solidFill>
              </a:rPr>
              <a:t>4.05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김찬호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06FF7-56E2-4017-BBA2-3F6C65581401}"/>
              </a:ext>
            </a:extLst>
          </p:cNvPr>
          <p:cNvSpPr txBox="1"/>
          <p:nvPr/>
        </p:nvSpPr>
        <p:spPr>
          <a:xfrm>
            <a:off x="1862418" y="1713198"/>
            <a:ext cx="39261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 err="1">
                <a:latin typeface="+mj-ea"/>
                <a:ea typeface="+mj-ea"/>
              </a:rPr>
              <a:t>스터디원</a:t>
            </a:r>
            <a:r>
              <a:rPr lang="ko-KR" altLang="en-US" sz="2000" dirty="0">
                <a:latin typeface="+mj-ea"/>
                <a:ea typeface="+mj-ea"/>
              </a:rPr>
              <a:t> 소개</a:t>
            </a:r>
            <a:endParaRPr lang="en-US" altLang="ko-KR" sz="2000" dirty="0">
              <a:latin typeface="+mj-ea"/>
              <a:ea typeface="+mj-ea"/>
            </a:endParaRPr>
          </a:p>
          <a:p>
            <a:pPr marL="457200" indent="-457200">
              <a:buAutoNum type="arabicPeriod"/>
            </a:pP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j-ea"/>
              <a:ea typeface="+mj-ea"/>
            </a:endParaRPr>
          </a:p>
          <a:p>
            <a:r>
              <a:rPr lang="en-US" altLang="ko-KR" sz="2000" dirty="0">
                <a:latin typeface="+mj-ea"/>
                <a:ea typeface="+mj-ea"/>
              </a:rPr>
              <a:t>2.   </a:t>
            </a:r>
            <a:r>
              <a:rPr lang="ko-KR" altLang="en-US" sz="2000" dirty="0">
                <a:latin typeface="+mj-ea"/>
                <a:ea typeface="+mj-ea"/>
              </a:rPr>
              <a:t>스터디 진행 상황</a:t>
            </a: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j-ea"/>
              <a:ea typeface="+mj-ea"/>
            </a:endParaRPr>
          </a:p>
          <a:p>
            <a:r>
              <a:rPr lang="en-US" altLang="ko-KR" sz="2000" dirty="0">
                <a:latin typeface="+mj-ea"/>
                <a:ea typeface="+mj-ea"/>
              </a:rPr>
              <a:t>3.   </a:t>
            </a:r>
            <a:r>
              <a:rPr lang="ko-KR" altLang="en-US" sz="2000" dirty="0">
                <a:latin typeface="+mj-ea"/>
                <a:ea typeface="+mj-ea"/>
              </a:rPr>
              <a:t>스터디 내용</a:t>
            </a:r>
            <a:endParaRPr lang="en-US" altLang="ko-KR" sz="2000" dirty="0"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endParaRPr lang="en-US" altLang="ko-KR" sz="2000" dirty="0">
              <a:latin typeface="+mj-ea"/>
              <a:ea typeface="+mj-ea"/>
            </a:endParaRPr>
          </a:p>
          <a:p>
            <a:endParaRPr lang="en-US" altLang="ko-KR" sz="20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388375" y="1942365"/>
            <a:ext cx="2076549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김벼리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융합공학부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lang="ko-KR" altLang="en-US"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김찬호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응용통계학과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lang="ko-KR" altLang="en-US"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이성학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컴퓨터공학과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정지원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융합공학부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4DB395-10B4-D9A7-FD2C-8EBB2C2AE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714" y="1255143"/>
            <a:ext cx="3878437" cy="29088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 방안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9899CA-61EF-420A-86C9-77A5D279B73C}"/>
              </a:ext>
            </a:extLst>
          </p:cNvPr>
          <p:cNvSpPr txBox="1"/>
          <p:nvPr/>
        </p:nvSpPr>
        <p:spPr>
          <a:xfrm>
            <a:off x="1549652" y="1285275"/>
            <a:ext cx="451497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When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월요일 </a:t>
            </a:r>
            <a:r>
              <a:rPr lang="en-US" altLang="ko-KR" dirty="0">
                <a:latin typeface="+mj-ea"/>
                <a:ea typeface="+mj-ea"/>
              </a:rPr>
              <a:t>1:30 ~ 2:40</a:t>
            </a: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Where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:</a:t>
            </a:r>
            <a:r>
              <a:rPr lang="ko-KR" altLang="en-US" dirty="0">
                <a:latin typeface="+mj-ea"/>
                <a:ea typeface="+mj-ea"/>
              </a:rPr>
              <a:t> 학교 인근 카페</a:t>
            </a:r>
            <a:r>
              <a:rPr lang="en-US" altLang="ko-KR" dirty="0">
                <a:latin typeface="+mj-ea"/>
                <a:ea typeface="+mj-ea"/>
              </a:rPr>
              <a:t> (</a:t>
            </a:r>
            <a:r>
              <a:rPr lang="ko-KR" altLang="en-US" dirty="0">
                <a:latin typeface="+mj-ea"/>
                <a:ea typeface="+mj-ea"/>
              </a:rPr>
              <a:t>대면 스터디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What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해당 주차 </a:t>
            </a:r>
            <a:r>
              <a:rPr lang="ko-KR" altLang="en-US" dirty="0" err="1">
                <a:latin typeface="+mj-ea"/>
                <a:ea typeface="+mj-ea"/>
              </a:rPr>
              <a:t>핸즈온</a:t>
            </a:r>
            <a:r>
              <a:rPr lang="ko-KR" altLang="en-US" dirty="0">
                <a:latin typeface="+mj-ea"/>
                <a:ea typeface="+mj-ea"/>
              </a:rPr>
              <a:t> 과제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ko-KR" altLang="en-US" dirty="0">
                <a:latin typeface="+mj-ea"/>
                <a:ea typeface="+mj-ea"/>
              </a:rPr>
              <a:t>코드 리뷰 </a:t>
            </a:r>
            <a:r>
              <a:rPr lang="en-US" altLang="ko-KR" dirty="0">
                <a:latin typeface="+mj-ea"/>
                <a:ea typeface="+mj-ea"/>
              </a:rPr>
              <a:t>&amp; </a:t>
            </a:r>
            <a:r>
              <a:rPr lang="en-US" altLang="ko-KR" dirty="0" err="1">
                <a:latin typeface="+mj-ea"/>
                <a:ea typeface="+mj-ea"/>
              </a:rPr>
              <a:t>QnA</a:t>
            </a:r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b="1" dirty="0">
                <a:latin typeface="+mj-ea"/>
                <a:ea typeface="+mj-ea"/>
              </a:rPr>
              <a:t>How</a:t>
            </a:r>
            <a:r>
              <a:rPr lang="en-US" altLang="ko-KR" dirty="0">
                <a:latin typeface="+mj-ea"/>
                <a:ea typeface="+mj-ea"/>
              </a:rPr>
              <a:t> : 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1) </a:t>
            </a:r>
            <a:r>
              <a:rPr lang="ko-KR" altLang="en-US" dirty="0">
                <a:latin typeface="+mj-ea"/>
                <a:ea typeface="+mj-ea"/>
              </a:rPr>
              <a:t>각자 소단원 별로 문제 출제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         2) </a:t>
            </a:r>
            <a:r>
              <a:rPr lang="ko-KR" altLang="en-US" dirty="0">
                <a:latin typeface="+mj-ea"/>
                <a:ea typeface="+mj-ea"/>
              </a:rPr>
              <a:t>스터디 전 문제 풀기</a:t>
            </a:r>
            <a:endParaRPr lang="en-US" altLang="ko-KR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         3) </a:t>
            </a:r>
            <a:r>
              <a:rPr lang="ko-KR" altLang="en-US" dirty="0">
                <a:latin typeface="+mj-ea"/>
                <a:ea typeface="+mj-ea"/>
              </a:rPr>
              <a:t>문제 답 공유 및 코드 리뷰</a:t>
            </a:r>
            <a:endParaRPr lang="en-US" altLang="ko-KR" dirty="0">
              <a:latin typeface="+mj-ea"/>
              <a:ea typeface="+mj-ea"/>
            </a:endParaRPr>
          </a:p>
          <a:p>
            <a:endParaRPr lang="ko-KR" altLang="en-US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C1C22-0DC1-4EC5-A26B-1D3EDA738D56}"/>
              </a:ext>
            </a:extLst>
          </p:cNvPr>
          <p:cNvSpPr txBox="1"/>
          <p:nvPr/>
        </p:nvSpPr>
        <p:spPr>
          <a:xfrm>
            <a:off x="1662547" y="1381192"/>
            <a:ext cx="510913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j-ea"/>
                <a:ea typeface="+mj-ea"/>
              </a:rPr>
              <a:t>5</a:t>
            </a:r>
            <a:r>
              <a:rPr lang="ko-KR" altLang="en-US" sz="1600" b="1" dirty="0">
                <a:latin typeface="+mj-ea"/>
                <a:ea typeface="+mj-ea"/>
              </a:rPr>
              <a:t>장 스터디</a:t>
            </a:r>
            <a:endParaRPr lang="en-US" altLang="ko-KR" sz="1600" b="1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핸즈온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머신러닝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Chap.5 </a:t>
            </a:r>
            <a:r>
              <a:rPr lang="ko-KR" altLang="en-US" dirty="0">
                <a:latin typeface="+mj-ea"/>
                <a:ea typeface="+mj-ea"/>
              </a:rPr>
              <a:t>과제 </a:t>
            </a:r>
            <a:r>
              <a:rPr lang="en-US" altLang="ko-KR" dirty="0">
                <a:latin typeface="+mj-ea"/>
                <a:ea typeface="+mj-ea"/>
              </a:rPr>
              <a:t>Q&amp;A</a:t>
            </a:r>
          </a:p>
          <a:p>
            <a:r>
              <a:rPr lang="ko-KR" altLang="en-US" dirty="0">
                <a:latin typeface="+mj-ea"/>
                <a:ea typeface="+mj-ea"/>
              </a:rPr>
              <a:t> 각자 출제한 문제 풀이</a:t>
            </a:r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dirty="0">
              <a:latin typeface="+mj-ea"/>
              <a:ea typeface="+mj-ea"/>
            </a:endParaRPr>
          </a:p>
          <a:p>
            <a:endParaRPr lang="en-US" altLang="ko-KR" b="1" dirty="0">
              <a:latin typeface="+mj-ea"/>
              <a:ea typeface="+mj-ea"/>
            </a:endParaRPr>
          </a:p>
          <a:p>
            <a:r>
              <a:rPr lang="en-US" altLang="ko-KR" sz="1600" b="1" dirty="0">
                <a:latin typeface="+mj-ea"/>
                <a:ea typeface="+mj-ea"/>
              </a:rPr>
              <a:t>6</a:t>
            </a:r>
            <a:r>
              <a:rPr lang="ko-KR" altLang="en-US" sz="1600" b="1" dirty="0">
                <a:latin typeface="+mj-ea"/>
                <a:ea typeface="+mj-ea"/>
              </a:rPr>
              <a:t>장 스터디</a:t>
            </a:r>
            <a:endParaRPr lang="en-US" altLang="ko-KR" sz="1600" b="1" dirty="0">
              <a:latin typeface="+mj-ea"/>
              <a:ea typeface="+mj-ea"/>
            </a:endParaRPr>
          </a:p>
          <a:p>
            <a:endParaRPr lang="en-US" altLang="ko-KR" sz="1600" dirty="0">
              <a:latin typeface="+mj-ea"/>
              <a:ea typeface="+mj-ea"/>
            </a:endParaRPr>
          </a:p>
          <a:p>
            <a:r>
              <a:rPr lang="en-US" altLang="ko-KR" dirty="0">
                <a:latin typeface="+mj-ea"/>
                <a:ea typeface="+mj-ea"/>
              </a:rPr>
              <a:t>  </a:t>
            </a:r>
            <a:r>
              <a:rPr lang="ko-KR" altLang="en-US" dirty="0" err="1">
                <a:latin typeface="+mj-ea"/>
                <a:ea typeface="+mj-ea"/>
              </a:rPr>
              <a:t>핸즈온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dirty="0" err="1">
                <a:latin typeface="+mj-ea"/>
                <a:ea typeface="+mj-ea"/>
              </a:rPr>
              <a:t>머신러닝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Chap.6 </a:t>
            </a:r>
            <a:r>
              <a:rPr lang="ko-KR" altLang="en-US" dirty="0">
                <a:latin typeface="+mj-ea"/>
                <a:ea typeface="+mj-ea"/>
              </a:rPr>
              <a:t>과제</a:t>
            </a:r>
            <a:r>
              <a:rPr lang="en-US" altLang="ko-KR" dirty="0">
                <a:latin typeface="+mj-ea"/>
                <a:ea typeface="+mj-ea"/>
              </a:rPr>
              <a:t> Q&amp;A</a:t>
            </a:r>
          </a:p>
          <a:p>
            <a:r>
              <a:rPr lang="en-US" altLang="ko-KR" dirty="0">
                <a:latin typeface="+mj-ea"/>
                <a:ea typeface="+mj-ea"/>
              </a:rPr>
              <a:t>  </a:t>
            </a:r>
            <a:r>
              <a:rPr lang="ko-KR" altLang="en-US" dirty="0">
                <a:latin typeface="+mj-ea"/>
                <a:ea typeface="+mj-ea"/>
              </a:rPr>
              <a:t>각자 출제한 문제 풀이</a:t>
            </a:r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3078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DBD4AF-1F39-4F95-9039-8EDB13550668}"/>
              </a:ext>
            </a:extLst>
          </p:cNvPr>
          <p:cNvSpPr txBox="1"/>
          <p:nvPr/>
        </p:nvSpPr>
        <p:spPr>
          <a:xfrm>
            <a:off x="1408975" y="2897841"/>
            <a:ext cx="2836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6.7</a:t>
            </a:r>
            <a:r>
              <a:rPr lang="ko-KR" altLang="en-US" dirty="0"/>
              <a:t> 블랙박스 모델이란 무엇인가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405481-DBA3-9653-7A05-9492642ADAF7}"/>
              </a:ext>
            </a:extLst>
          </p:cNvPr>
          <p:cNvSpPr txBox="1"/>
          <p:nvPr/>
        </p:nvSpPr>
        <p:spPr>
          <a:xfrm>
            <a:off x="1408975" y="1348427"/>
            <a:ext cx="72026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6</a:t>
            </a:r>
            <a:r>
              <a:rPr kumimoji="1" lang="en-US" altLang="ko-KR" dirty="0"/>
              <a:t>.7</a:t>
            </a:r>
            <a:r>
              <a:rPr kumimoji="1" lang="ko-KR" altLang="en-US" dirty="0"/>
              <a:t> 결정 트리의 형태를 제한하는 매개변수가 있는데 </a:t>
            </a:r>
            <a:endParaRPr kumimoji="1" lang="en-US" altLang="ko-KR" dirty="0"/>
          </a:p>
          <a:p>
            <a:r>
              <a:rPr kumimoji="1" lang="ko-KR" altLang="en-US" dirty="0"/>
              <a:t>이때 </a:t>
            </a:r>
            <a:r>
              <a:rPr kumimoji="1" lang="en-US" altLang="ko-KR" dirty="0"/>
              <a:t>min_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시작하는 매개변수와 </a:t>
            </a:r>
            <a:r>
              <a:rPr kumimoji="1" lang="en-US" altLang="ko-KR" dirty="0"/>
              <a:t>max_</a:t>
            </a:r>
            <a:r>
              <a:rPr kumimoji="1" lang="ko-KR" altLang="en-US" dirty="0"/>
              <a:t>로 시작하는 매개변수의 차이점을 </a:t>
            </a:r>
            <a:r>
              <a:rPr kumimoji="1" lang="ko-KR" altLang="en-US" dirty="0" err="1"/>
              <a:t>서술하시오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2520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9BFC97-B2AC-CDBC-E183-1127EBB88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5" y="1055550"/>
            <a:ext cx="4384683" cy="11465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2E7A7D-C611-78BC-DECD-592F92513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75" y="3079012"/>
            <a:ext cx="7455399" cy="61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02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593087" y="2160883"/>
            <a:ext cx="3060715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 </a:t>
            </a:r>
            <a:r>
              <a:rPr lang="ko-KR" altLang="en-US" sz="36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36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865902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165</Words>
  <Application>Microsoft Macintosh PowerPoint</Application>
  <PresentationFormat>화면 슬라이드 쇼(16:9)</PresentationFormat>
  <Paragraphs>53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Arial</vt:lpstr>
      <vt:lpstr>맑은 고딕</vt:lpstr>
      <vt:lpstr>굴림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이성학</cp:lastModifiedBy>
  <cp:revision>13</cp:revision>
  <dcterms:modified xsi:type="dcterms:W3CDTF">2022-05-09T14:52:58Z</dcterms:modified>
</cp:coreProperties>
</file>